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8288000" cy="10287000"/>
  <p:notesSz cx="6858000" cy="9144000"/>
  <p:embeddedFontLst>
    <p:embeddedFont>
      <p:font typeface="Sean Slab Bold" charset="1" panose="00000000000000000000"/>
      <p:regular r:id="rId26"/>
    </p:embeddedFont>
    <p:embeddedFont>
      <p:font typeface="FF Providence Sans Bold" charset="1" panose="04010805020101010101"/>
      <p:regular r:id="rId27"/>
    </p:embeddedFont>
    <p:embeddedFont>
      <p:font typeface="Homemade Apple" charset="1" panose="0200000000000000000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png" Type="http://schemas.openxmlformats.org/officeDocument/2006/relationships/image"/><Relationship Id="rId11" Target="../media/image15.svg" Type="http://schemas.openxmlformats.org/officeDocument/2006/relationships/image"/><Relationship Id="rId12" Target="../media/image25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svg" Type="http://schemas.openxmlformats.org/officeDocument/2006/relationships/image"/><Relationship Id="rId11" Target="../media/image11.png" Type="http://schemas.openxmlformats.org/officeDocument/2006/relationships/image"/><Relationship Id="rId12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6.pn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3.png" Type="http://schemas.openxmlformats.org/officeDocument/2006/relationships/image"/><Relationship Id="rId8" Target="../media/image4.sv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svg" Type="http://schemas.openxmlformats.org/officeDocument/2006/relationships/image"/><Relationship Id="rId12" Target="../media/image27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14.png" Type="http://schemas.openxmlformats.org/officeDocument/2006/relationships/image"/><Relationship Id="rId9" Target="../media/image15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png" Type="http://schemas.openxmlformats.org/officeDocument/2006/relationships/image"/><Relationship Id="rId11" Target="../media/image4.svg" Type="http://schemas.openxmlformats.org/officeDocument/2006/relationships/image"/><Relationship Id="rId12" Target="../media/image28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6.png" Type="http://schemas.openxmlformats.org/officeDocument/2006/relationships/image"/><Relationship Id="rId9" Target="../media/image17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9.pn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0.pn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6.png" Type="http://schemas.openxmlformats.org/officeDocument/2006/relationships/image"/><Relationship Id="rId9" Target="../media/image17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2.pn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11.png" Type="http://schemas.openxmlformats.org/officeDocument/2006/relationships/image"/><Relationship Id="rId8" Target="../media/image12.svg" Type="http://schemas.openxmlformats.org/officeDocument/2006/relationships/image"/><Relationship Id="rId9" Target="../media/image3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3.pn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3.png" Type="http://schemas.openxmlformats.org/officeDocument/2006/relationships/image"/><Relationship Id="rId8" Target="../media/image4.sv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4.pn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3.png" Type="http://schemas.openxmlformats.org/officeDocument/2006/relationships/image"/><Relationship Id="rId8" Target="../media/image4.sv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svg" Type="http://schemas.openxmlformats.org/officeDocument/2006/relationships/image"/><Relationship Id="rId11" Target="../media/image3.png" Type="http://schemas.openxmlformats.org/officeDocument/2006/relationships/image"/><Relationship Id="rId12" Target="../media/image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3.pn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3.png" Type="http://schemas.openxmlformats.org/officeDocument/2006/relationships/image"/><Relationship Id="rId9" Target="../media/image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8.png" Type="http://schemas.openxmlformats.org/officeDocument/2006/relationships/image"/><Relationship Id="rId5" Target="../media/image3.png" Type="http://schemas.openxmlformats.org/officeDocument/2006/relationships/image"/><Relationship Id="rId6" Target="../media/image4.svg" Type="http://schemas.openxmlformats.org/officeDocument/2006/relationships/image"/><Relationship Id="rId7" Target="../media/image16.png" Type="http://schemas.openxmlformats.org/officeDocument/2006/relationships/image"/><Relationship Id="rId8" Target="../media/image17.sv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.svg" Type="http://schemas.openxmlformats.org/officeDocument/2006/relationships/image"/><Relationship Id="rId11" Target="../media/image11.png" Type="http://schemas.openxmlformats.org/officeDocument/2006/relationships/image"/><Relationship Id="rId12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Relationship Id="rId7" Target="../media/image16.png" Type="http://schemas.openxmlformats.org/officeDocument/2006/relationships/image"/><Relationship Id="rId8" Target="../media/image17.svg" Type="http://schemas.openxmlformats.org/officeDocument/2006/relationships/image"/><Relationship Id="rId9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png" Type="http://schemas.openxmlformats.org/officeDocument/2006/relationships/image"/><Relationship Id="rId11" Target="../media/image15.svg" Type="http://schemas.openxmlformats.org/officeDocument/2006/relationships/image"/><Relationship Id="rId12" Target="../media/image20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png" Type="http://schemas.openxmlformats.org/officeDocument/2006/relationships/image"/><Relationship Id="rId11" Target="../media/image15.svg" Type="http://schemas.openxmlformats.org/officeDocument/2006/relationships/image"/><Relationship Id="rId12" Target="../media/image21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svg" Type="http://schemas.openxmlformats.org/officeDocument/2006/relationships/image"/><Relationship Id="rId11" Target="../media/image3.png" Type="http://schemas.openxmlformats.org/officeDocument/2006/relationships/image"/><Relationship Id="rId12" Target="../media/image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2.pn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svg" Type="http://schemas.openxmlformats.org/officeDocument/2006/relationships/image"/><Relationship Id="rId11" Target="../media/image3.png" Type="http://schemas.openxmlformats.org/officeDocument/2006/relationships/image"/><Relationship Id="rId12" Target="../media/image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4.png" Type="http://schemas.openxmlformats.org/officeDocument/2006/relationships/image"/><Relationship Id="rId7" Target="../media/image15.svg" Type="http://schemas.openxmlformats.org/officeDocument/2006/relationships/image"/><Relationship Id="rId8" Target="../media/image23.pn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png" Type="http://schemas.openxmlformats.org/officeDocument/2006/relationships/image"/><Relationship Id="rId11" Target="../media/image15.svg" Type="http://schemas.openxmlformats.org/officeDocument/2006/relationships/image"/><Relationship Id="rId12" Target="../media/image24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6564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249951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36564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249951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636467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022983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636467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022983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343487" y="-576427"/>
            <a:ext cx="3625813" cy="2973167"/>
          </a:xfrm>
          <a:custGeom>
            <a:avLst/>
            <a:gdLst/>
            <a:ahLst/>
            <a:cxnLst/>
            <a:rect r="r" b="b" t="t" l="l"/>
            <a:pathLst>
              <a:path h="2973167" w="3625813">
                <a:moveTo>
                  <a:pt x="0" y="0"/>
                </a:moveTo>
                <a:lnTo>
                  <a:pt x="3625813" y="0"/>
                </a:lnTo>
                <a:lnTo>
                  <a:pt x="3625813" y="2973167"/>
                </a:lnTo>
                <a:lnTo>
                  <a:pt x="0" y="29731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633979" y="1028700"/>
            <a:ext cx="13210186" cy="8862834"/>
          </a:xfrm>
          <a:custGeom>
            <a:avLst/>
            <a:gdLst/>
            <a:ahLst/>
            <a:cxnLst/>
            <a:rect r="r" b="b" t="t" l="l"/>
            <a:pathLst>
              <a:path h="8862834" w="13210186">
                <a:moveTo>
                  <a:pt x="0" y="0"/>
                </a:moveTo>
                <a:lnTo>
                  <a:pt x="13210186" y="0"/>
                </a:lnTo>
                <a:lnTo>
                  <a:pt x="13210186" y="8862834"/>
                </a:lnTo>
                <a:lnTo>
                  <a:pt x="0" y="88628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742027" y="1656229"/>
            <a:ext cx="3190419" cy="4114800"/>
          </a:xfrm>
          <a:custGeom>
            <a:avLst/>
            <a:gdLst/>
            <a:ahLst/>
            <a:cxnLst/>
            <a:rect r="r" b="b" t="t" l="l"/>
            <a:pathLst>
              <a:path h="4114800" w="3190419">
                <a:moveTo>
                  <a:pt x="0" y="0"/>
                </a:moveTo>
                <a:lnTo>
                  <a:pt x="3190419" y="0"/>
                </a:lnTo>
                <a:lnTo>
                  <a:pt x="31904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3155085">
            <a:off x="56331" y="7339881"/>
            <a:ext cx="1690649" cy="3068834"/>
          </a:xfrm>
          <a:custGeom>
            <a:avLst/>
            <a:gdLst/>
            <a:ahLst/>
            <a:cxnLst/>
            <a:rect r="r" b="b" t="t" l="l"/>
            <a:pathLst>
              <a:path h="3068834" w="1690649">
                <a:moveTo>
                  <a:pt x="0" y="0"/>
                </a:moveTo>
                <a:lnTo>
                  <a:pt x="1690648" y="0"/>
                </a:lnTo>
                <a:lnTo>
                  <a:pt x="1690648" y="3068834"/>
                </a:lnTo>
                <a:lnTo>
                  <a:pt x="0" y="30688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269253">
            <a:off x="15831289" y="7162761"/>
            <a:ext cx="2341477" cy="3037293"/>
          </a:xfrm>
          <a:custGeom>
            <a:avLst/>
            <a:gdLst/>
            <a:ahLst/>
            <a:cxnLst/>
            <a:rect r="r" b="b" t="t" l="l"/>
            <a:pathLst>
              <a:path h="3037293" w="2341477">
                <a:moveTo>
                  <a:pt x="0" y="0"/>
                </a:moveTo>
                <a:lnTo>
                  <a:pt x="2341477" y="0"/>
                </a:lnTo>
                <a:lnTo>
                  <a:pt x="2341477" y="3037293"/>
                </a:lnTo>
                <a:lnTo>
                  <a:pt x="0" y="303729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5040277" y="8179734"/>
            <a:ext cx="7552212" cy="6913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27"/>
              </a:lnSpc>
            </a:pPr>
            <a:r>
              <a:rPr lang="en-US" sz="3519">
                <a:solidFill>
                  <a:srgbClr val="000000"/>
                </a:solidFill>
                <a:latin typeface="Sean Slab Bold"/>
                <a:ea typeface="Sean Slab Bold"/>
                <a:cs typeface="Sean Slab Bold"/>
                <a:sym typeface="Sean Slab Bold"/>
              </a:rPr>
              <a:t>VIII. 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282326" y="2469247"/>
            <a:ext cx="11060863" cy="61292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4166"/>
              </a:lnSpc>
            </a:pPr>
            <a:r>
              <a:rPr lang="en-US" b="true" sz="15398">
                <a:solidFill>
                  <a:srgbClr val="000000"/>
                </a:solidFill>
                <a:latin typeface="FF Providence Sans Bold"/>
                <a:ea typeface="FF Providence Sans Bold"/>
                <a:cs typeface="FF Providence Sans Bold"/>
                <a:sym typeface="FF Providence Sans Bold"/>
              </a:rPr>
              <a:t>Cizí slova tvořená příponami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6564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249951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36564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249951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636467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022983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636467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022983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324822" y="-183013"/>
            <a:ext cx="2955398" cy="2423426"/>
          </a:xfrm>
          <a:custGeom>
            <a:avLst/>
            <a:gdLst/>
            <a:ahLst/>
            <a:cxnLst/>
            <a:rect r="r" b="b" t="t" l="l"/>
            <a:pathLst>
              <a:path h="2423426" w="2955398">
                <a:moveTo>
                  <a:pt x="0" y="0"/>
                </a:moveTo>
                <a:lnTo>
                  <a:pt x="2955398" y="0"/>
                </a:lnTo>
                <a:lnTo>
                  <a:pt x="2955398" y="2423426"/>
                </a:lnTo>
                <a:lnTo>
                  <a:pt x="0" y="24234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2700000">
            <a:off x="16377537" y="-278001"/>
            <a:ext cx="1763525" cy="3201119"/>
          </a:xfrm>
          <a:custGeom>
            <a:avLst/>
            <a:gdLst/>
            <a:ahLst/>
            <a:cxnLst/>
            <a:rect r="r" b="b" t="t" l="l"/>
            <a:pathLst>
              <a:path h="3201119" w="1763525">
                <a:moveTo>
                  <a:pt x="0" y="0"/>
                </a:moveTo>
                <a:lnTo>
                  <a:pt x="1763526" y="0"/>
                </a:lnTo>
                <a:lnTo>
                  <a:pt x="1763526" y="3201119"/>
                </a:lnTo>
                <a:lnTo>
                  <a:pt x="0" y="32011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617257">
            <a:off x="186513" y="7627492"/>
            <a:ext cx="1932729" cy="2507078"/>
          </a:xfrm>
          <a:custGeom>
            <a:avLst/>
            <a:gdLst/>
            <a:ahLst/>
            <a:cxnLst/>
            <a:rect r="r" b="b" t="t" l="l"/>
            <a:pathLst>
              <a:path h="2507078" w="1932729">
                <a:moveTo>
                  <a:pt x="0" y="0"/>
                </a:moveTo>
                <a:lnTo>
                  <a:pt x="1932729" y="0"/>
                </a:lnTo>
                <a:lnTo>
                  <a:pt x="1932729" y="2507078"/>
                </a:lnTo>
                <a:lnTo>
                  <a:pt x="0" y="25070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5504033" y="7588420"/>
            <a:ext cx="2946206" cy="2908709"/>
          </a:xfrm>
          <a:custGeom>
            <a:avLst/>
            <a:gdLst/>
            <a:ahLst/>
            <a:cxnLst/>
            <a:rect r="r" b="b" t="t" l="l"/>
            <a:pathLst>
              <a:path h="2908709" w="2946206">
                <a:moveTo>
                  <a:pt x="0" y="0"/>
                </a:moveTo>
                <a:lnTo>
                  <a:pt x="2946206" y="0"/>
                </a:lnTo>
                <a:lnTo>
                  <a:pt x="2946206" y="2908709"/>
                </a:lnTo>
                <a:lnTo>
                  <a:pt x="0" y="29087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22260" y="3077825"/>
            <a:ext cx="17641171" cy="3995965"/>
          </a:xfrm>
          <a:custGeom>
            <a:avLst/>
            <a:gdLst/>
            <a:ahLst/>
            <a:cxnLst/>
            <a:rect r="r" b="b" t="t" l="l"/>
            <a:pathLst>
              <a:path h="3995965" w="17641171">
                <a:moveTo>
                  <a:pt x="0" y="0"/>
                </a:moveTo>
                <a:lnTo>
                  <a:pt x="17641171" y="0"/>
                </a:lnTo>
                <a:lnTo>
                  <a:pt x="17641171" y="3995965"/>
                </a:lnTo>
                <a:lnTo>
                  <a:pt x="0" y="399596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6564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249951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36564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249951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636467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022983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636467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022983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52877" y="2525935"/>
            <a:ext cx="16106423" cy="5195078"/>
          </a:xfrm>
          <a:custGeom>
            <a:avLst/>
            <a:gdLst/>
            <a:ahLst/>
            <a:cxnLst/>
            <a:rect r="r" b="b" t="t" l="l"/>
            <a:pathLst>
              <a:path h="5195078" w="16106423">
                <a:moveTo>
                  <a:pt x="0" y="0"/>
                </a:moveTo>
                <a:lnTo>
                  <a:pt x="16106423" y="0"/>
                </a:lnTo>
                <a:lnTo>
                  <a:pt x="16106423" y="5195077"/>
                </a:lnTo>
                <a:lnTo>
                  <a:pt x="0" y="51950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2700000">
            <a:off x="14622270" y="541042"/>
            <a:ext cx="1763525" cy="3201119"/>
          </a:xfrm>
          <a:custGeom>
            <a:avLst/>
            <a:gdLst/>
            <a:ahLst/>
            <a:cxnLst/>
            <a:rect r="r" b="b" t="t" l="l"/>
            <a:pathLst>
              <a:path h="3201119" w="1763525">
                <a:moveTo>
                  <a:pt x="0" y="0"/>
                </a:moveTo>
                <a:lnTo>
                  <a:pt x="1763526" y="0"/>
                </a:lnTo>
                <a:lnTo>
                  <a:pt x="1763526" y="3201119"/>
                </a:lnTo>
                <a:lnTo>
                  <a:pt x="0" y="32011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07298" y="115930"/>
            <a:ext cx="2955398" cy="2423426"/>
          </a:xfrm>
          <a:custGeom>
            <a:avLst/>
            <a:gdLst/>
            <a:ahLst/>
            <a:cxnLst/>
            <a:rect r="r" b="b" t="t" l="l"/>
            <a:pathLst>
              <a:path h="2423426" w="2955398">
                <a:moveTo>
                  <a:pt x="0" y="0"/>
                </a:moveTo>
                <a:lnTo>
                  <a:pt x="2955398" y="0"/>
                </a:lnTo>
                <a:lnTo>
                  <a:pt x="2955398" y="2423426"/>
                </a:lnTo>
                <a:lnTo>
                  <a:pt x="0" y="242342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5143654" y="7378291"/>
            <a:ext cx="2946206" cy="2908709"/>
          </a:xfrm>
          <a:custGeom>
            <a:avLst/>
            <a:gdLst/>
            <a:ahLst/>
            <a:cxnLst/>
            <a:rect r="r" b="b" t="t" l="l"/>
            <a:pathLst>
              <a:path h="2908709" w="2946206">
                <a:moveTo>
                  <a:pt x="0" y="0"/>
                </a:moveTo>
                <a:lnTo>
                  <a:pt x="2946206" y="0"/>
                </a:lnTo>
                <a:lnTo>
                  <a:pt x="2946206" y="2908709"/>
                </a:lnTo>
                <a:lnTo>
                  <a:pt x="0" y="29087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617257">
            <a:off x="415631" y="7267113"/>
            <a:ext cx="1932729" cy="2507078"/>
          </a:xfrm>
          <a:custGeom>
            <a:avLst/>
            <a:gdLst/>
            <a:ahLst/>
            <a:cxnLst/>
            <a:rect r="r" b="b" t="t" l="l"/>
            <a:pathLst>
              <a:path h="2507078" w="1932729">
                <a:moveTo>
                  <a:pt x="0" y="0"/>
                </a:moveTo>
                <a:lnTo>
                  <a:pt x="1932729" y="0"/>
                </a:lnTo>
                <a:lnTo>
                  <a:pt x="1932729" y="2507078"/>
                </a:lnTo>
                <a:lnTo>
                  <a:pt x="0" y="250707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6564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249951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36564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249951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636467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022983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636467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022983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2700000">
            <a:off x="15141220" y="1879283"/>
            <a:ext cx="1763525" cy="3201119"/>
          </a:xfrm>
          <a:custGeom>
            <a:avLst/>
            <a:gdLst/>
            <a:ahLst/>
            <a:cxnLst/>
            <a:rect r="r" b="b" t="t" l="l"/>
            <a:pathLst>
              <a:path h="3201119" w="1763525">
                <a:moveTo>
                  <a:pt x="0" y="0"/>
                </a:moveTo>
                <a:lnTo>
                  <a:pt x="1763525" y="0"/>
                </a:lnTo>
                <a:lnTo>
                  <a:pt x="1763525" y="3201119"/>
                </a:lnTo>
                <a:lnTo>
                  <a:pt x="0" y="32011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89874" y="1327643"/>
            <a:ext cx="2955398" cy="2423426"/>
          </a:xfrm>
          <a:custGeom>
            <a:avLst/>
            <a:gdLst/>
            <a:ahLst/>
            <a:cxnLst/>
            <a:rect r="r" b="b" t="t" l="l"/>
            <a:pathLst>
              <a:path h="2423426" w="2955398">
                <a:moveTo>
                  <a:pt x="0" y="0"/>
                </a:moveTo>
                <a:lnTo>
                  <a:pt x="2955398" y="0"/>
                </a:lnTo>
                <a:lnTo>
                  <a:pt x="2955398" y="2423426"/>
                </a:lnTo>
                <a:lnTo>
                  <a:pt x="0" y="24234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832044" y="6809096"/>
            <a:ext cx="2946206" cy="2908709"/>
          </a:xfrm>
          <a:custGeom>
            <a:avLst/>
            <a:gdLst/>
            <a:ahLst/>
            <a:cxnLst/>
            <a:rect r="r" b="b" t="t" l="l"/>
            <a:pathLst>
              <a:path h="2908709" w="2946206">
                <a:moveTo>
                  <a:pt x="0" y="0"/>
                </a:moveTo>
                <a:lnTo>
                  <a:pt x="2946205" y="0"/>
                </a:lnTo>
                <a:lnTo>
                  <a:pt x="2946205" y="2908709"/>
                </a:lnTo>
                <a:lnTo>
                  <a:pt x="0" y="29087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617257">
            <a:off x="798207" y="7009912"/>
            <a:ext cx="1932729" cy="2507078"/>
          </a:xfrm>
          <a:custGeom>
            <a:avLst/>
            <a:gdLst/>
            <a:ahLst/>
            <a:cxnLst/>
            <a:rect r="r" b="b" t="t" l="l"/>
            <a:pathLst>
              <a:path h="2507078" w="1932729">
                <a:moveTo>
                  <a:pt x="0" y="0"/>
                </a:moveTo>
                <a:lnTo>
                  <a:pt x="1932729" y="0"/>
                </a:lnTo>
                <a:lnTo>
                  <a:pt x="1932729" y="2507077"/>
                </a:lnTo>
                <a:lnTo>
                  <a:pt x="0" y="25070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3545272" y="386334"/>
            <a:ext cx="10982247" cy="9331470"/>
          </a:xfrm>
          <a:custGeom>
            <a:avLst/>
            <a:gdLst/>
            <a:ahLst/>
            <a:cxnLst/>
            <a:rect r="r" b="b" t="t" l="l"/>
            <a:pathLst>
              <a:path h="9331470" w="10982247">
                <a:moveTo>
                  <a:pt x="0" y="0"/>
                </a:moveTo>
                <a:lnTo>
                  <a:pt x="10982246" y="0"/>
                </a:lnTo>
                <a:lnTo>
                  <a:pt x="10982246" y="9331471"/>
                </a:lnTo>
                <a:lnTo>
                  <a:pt x="0" y="933147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6564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249951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36564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249951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636467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022983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636467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022983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832044" y="6809096"/>
            <a:ext cx="2946206" cy="2908709"/>
          </a:xfrm>
          <a:custGeom>
            <a:avLst/>
            <a:gdLst/>
            <a:ahLst/>
            <a:cxnLst/>
            <a:rect r="r" b="b" t="t" l="l"/>
            <a:pathLst>
              <a:path h="2908709" w="2946206">
                <a:moveTo>
                  <a:pt x="0" y="0"/>
                </a:moveTo>
                <a:lnTo>
                  <a:pt x="2946205" y="0"/>
                </a:lnTo>
                <a:lnTo>
                  <a:pt x="2946205" y="2908709"/>
                </a:lnTo>
                <a:lnTo>
                  <a:pt x="0" y="29087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617257">
            <a:off x="798207" y="7009912"/>
            <a:ext cx="1932729" cy="2507078"/>
          </a:xfrm>
          <a:custGeom>
            <a:avLst/>
            <a:gdLst/>
            <a:ahLst/>
            <a:cxnLst/>
            <a:rect r="r" b="b" t="t" l="l"/>
            <a:pathLst>
              <a:path h="2507078" w="1932729">
                <a:moveTo>
                  <a:pt x="0" y="0"/>
                </a:moveTo>
                <a:lnTo>
                  <a:pt x="1932729" y="0"/>
                </a:lnTo>
                <a:lnTo>
                  <a:pt x="1932729" y="2507077"/>
                </a:lnTo>
                <a:lnTo>
                  <a:pt x="0" y="25070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2700000">
            <a:off x="15650970" y="405006"/>
            <a:ext cx="1763525" cy="3201119"/>
          </a:xfrm>
          <a:custGeom>
            <a:avLst/>
            <a:gdLst/>
            <a:ahLst/>
            <a:cxnLst/>
            <a:rect r="r" b="b" t="t" l="l"/>
            <a:pathLst>
              <a:path h="3201119" w="1763525">
                <a:moveTo>
                  <a:pt x="0" y="0"/>
                </a:moveTo>
                <a:lnTo>
                  <a:pt x="1763526" y="0"/>
                </a:lnTo>
                <a:lnTo>
                  <a:pt x="1763526" y="3201118"/>
                </a:lnTo>
                <a:lnTo>
                  <a:pt x="0" y="32011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86873" y="512862"/>
            <a:ext cx="2955398" cy="2423426"/>
          </a:xfrm>
          <a:custGeom>
            <a:avLst/>
            <a:gdLst/>
            <a:ahLst/>
            <a:cxnLst/>
            <a:rect r="r" b="b" t="t" l="l"/>
            <a:pathLst>
              <a:path h="2423426" w="2955398">
                <a:moveTo>
                  <a:pt x="0" y="0"/>
                </a:moveTo>
                <a:lnTo>
                  <a:pt x="2955398" y="0"/>
                </a:lnTo>
                <a:lnTo>
                  <a:pt x="2955398" y="2423427"/>
                </a:lnTo>
                <a:lnTo>
                  <a:pt x="0" y="24234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3353394" y="800870"/>
            <a:ext cx="11581211" cy="8863487"/>
          </a:xfrm>
          <a:custGeom>
            <a:avLst/>
            <a:gdLst/>
            <a:ahLst/>
            <a:cxnLst/>
            <a:rect r="r" b="b" t="t" l="l"/>
            <a:pathLst>
              <a:path h="8863487" w="11581211">
                <a:moveTo>
                  <a:pt x="0" y="0"/>
                </a:moveTo>
                <a:lnTo>
                  <a:pt x="11581212" y="0"/>
                </a:lnTo>
                <a:lnTo>
                  <a:pt x="11581212" y="8863487"/>
                </a:lnTo>
                <a:lnTo>
                  <a:pt x="0" y="886348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6564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249951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36564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249951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636467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022983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636467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022983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89874" y="1750423"/>
            <a:ext cx="16928115" cy="6714701"/>
          </a:xfrm>
          <a:custGeom>
            <a:avLst/>
            <a:gdLst/>
            <a:ahLst/>
            <a:cxnLst/>
            <a:rect r="r" b="b" t="t" l="l"/>
            <a:pathLst>
              <a:path h="6714701" w="16928115">
                <a:moveTo>
                  <a:pt x="0" y="0"/>
                </a:moveTo>
                <a:lnTo>
                  <a:pt x="16928115" y="0"/>
                </a:lnTo>
                <a:lnTo>
                  <a:pt x="16928115" y="6714701"/>
                </a:lnTo>
                <a:lnTo>
                  <a:pt x="0" y="67147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543470" y="3323"/>
            <a:ext cx="2500918" cy="2050753"/>
          </a:xfrm>
          <a:custGeom>
            <a:avLst/>
            <a:gdLst/>
            <a:ahLst/>
            <a:cxnLst/>
            <a:rect r="r" b="b" t="t" l="l"/>
            <a:pathLst>
              <a:path h="2050753" w="2500918">
                <a:moveTo>
                  <a:pt x="0" y="0"/>
                </a:moveTo>
                <a:lnTo>
                  <a:pt x="2500919" y="0"/>
                </a:lnTo>
                <a:lnTo>
                  <a:pt x="2500919" y="2050754"/>
                </a:lnTo>
                <a:lnTo>
                  <a:pt x="0" y="20507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832044" y="6809096"/>
            <a:ext cx="2946206" cy="2908709"/>
          </a:xfrm>
          <a:custGeom>
            <a:avLst/>
            <a:gdLst/>
            <a:ahLst/>
            <a:cxnLst/>
            <a:rect r="r" b="b" t="t" l="l"/>
            <a:pathLst>
              <a:path h="2908709" w="2946206">
                <a:moveTo>
                  <a:pt x="0" y="0"/>
                </a:moveTo>
                <a:lnTo>
                  <a:pt x="2946205" y="0"/>
                </a:lnTo>
                <a:lnTo>
                  <a:pt x="2946205" y="2908709"/>
                </a:lnTo>
                <a:lnTo>
                  <a:pt x="0" y="29087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617257">
            <a:off x="798207" y="7009912"/>
            <a:ext cx="1932729" cy="2507078"/>
          </a:xfrm>
          <a:custGeom>
            <a:avLst/>
            <a:gdLst/>
            <a:ahLst/>
            <a:cxnLst/>
            <a:rect r="r" b="b" t="t" l="l"/>
            <a:pathLst>
              <a:path h="2507078" w="1932729">
                <a:moveTo>
                  <a:pt x="0" y="0"/>
                </a:moveTo>
                <a:lnTo>
                  <a:pt x="1932729" y="0"/>
                </a:lnTo>
                <a:lnTo>
                  <a:pt x="1932729" y="2507077"/>
                </a:lnTo>
                <a:lnTo>
                  <a:pt x="0" y="250707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6564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249951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36564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249951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636467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022983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636467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022983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89874" y="2144736"/>
            <a:ext cx="16669426" cy="6159684"/>
          </a:xfrm>
          <a:custGeom>
            <a:avLst/>
            <a:gdLst/>
            <a:ahLst/>
            <a:cxnLst/>
            <a:rect r="r" b="b" t="t" l="l"/>
            <a:pathLst>
              <a:path h="6159684" w="16669426">
                <a:moveTo>
                  <a:pt x="0" y="0"/>
                </a:moveTo>
                <a:lnTo>
                  <a:pt x="16669426" y="0"/>
                </a:lnTo>
                <a:lnTo>
                  <a:pt x="16669426" y="6159683"/>
                </a:lnTo>
                <a:lnTo>
                  <a:pt x="0" y="61596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7674128" y="7725324"/>
            <a:ext cx="2748531" cy="2253796"/>
          </a:xfrm>
          <a:custGeom>
            <a:avLst/>
            <a:gdLst/>
            <a:ahLst/>
            <a:cxnLst/>
            <a:rect r="r" b="b" t="t" l="l"/>
            <a:pathLst>
              <a:path h="2253796" w="2748531">
                <a:moveTo>
                  <a:pt x="0" y="0"/>
                </a:moveTo>
                <a:lnTo>
                  <a:pt x="2748531" y="0"/>
                </a:lnTo>
                <a:lnTo>
                  <a:pt x="2748531" y="2253796"/>
                </a:lnTo>
                <a:lnTo>
                  <a:pt x="0" y="22537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617257">
            <a:off x="415631" y="523092"/>
            <a:ext cx="1932729" cy="2507078"/>
          </a:xfrm>
          <a:custGeom>
            <a:avLst/>
            <a:gdLst/>
            <a:ahLst/>
            <a:cxnLst/>
            <a:rect r="r" b="b" t="t" l="l"/>
            <a:pathLst>
              <a:path h="2507078" w="1932729">
                <a:moveTo>
                  <a:pt x="0" y="0"/>
                </a:moveTo>
                <a:lnTo>
                  <a:pt x="1932729" y="0"/>
                </a:lnTo>
                <a:lnTo>
                  <a:pt x="1932729" y="2507078"/>
                </a:lnTo>
                <a:lnTo>
                  <a:pt x="0" y="25070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2700000">
            <a:off x="15650970" y="525369"/>
            <a:ext cx="1763525" cy="3201119"/>
          </a:xfrm>
          <a:custGeom>
            <a:avLst/>
            <a:gdLst/>
            <a:ahLst/>
            <a:cxnLst/>
            <a:rect r="r" b="b" t="t" l="l"/>
            <a:pathLst>
              <a:path h="3201119" w="1763525">
                <a:moveTo>
                  <a:pt x="0" y="0"/>
                </a:moveTo>
                <a:lnTo>
                  <a:pt x="1763526" y="0"/>
                </a:lnTo>
                <a:lnTo>
                  <a:pt x="1763526" y="3201119"/>
                </a:lnTo>
                <a:lnTo>
                  <a:pt x="0" y="32011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6564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249951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36564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249951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636467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022983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636467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022983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674128" y="7725324"/>
            <a:ext cx="2748531" cy="2253796"/>
          </a:xfrm>
          <a:custGeom>
            <a:avLst/>
            <a:gdLst/>
            <a:ahLst/>
            <a:cxnLst/>
            <a:rect r="r" b="b" t="t" l="l"/>
            <a:pathLst>
              <a:path h="2253796" w="2748531">
                <a:moveTo>
                  <a:pt x="0" y="0"/>
                </a:moveTo>
                <a:lnTo>
                  <a:pt x="2748531" y="0"/>
                </a:lnTo>
                <a:lnTo>
                  <a:pt x="2748531" y="2253796"/>
                </a:lnTo>
                <a:lnTo>
                  <a:pt x="0" y="22537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617257">
            <a:off x="415631" y="523092"/>
            <a:ext cx="1932729" cy="2507078"/>
          </a:xfrm>
          <a:custGeom>
            <a:avLst/>
            <a:gdLst/>
            <a:ahLst/>
            <a:cxnLst/>
            <a:rect r="r" b="b" t="t" l="l"/>
            <a:pathLst>
              <a:path h="2507078" w="1932729">
                <a:moveTo>
                  <a:pt x="0" y="0"/>
                </a:moveTo>
                <a:lnTo>
                  <a:pt x="1932729" y="0"/>
                </a:lnTo>
                <a:lnTo>
                  <a:pt x="1932729" y="2507078"/>
                </a:lnTo>
                <a:lnTo>
                  <a:pt x="0" y="25070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2700000">
            <a:off x="15650970" y="525369"/>
            <a:ext cx="1763525" cy="3201119"/>
          </a:xfrm>
          <a:custGeom>
            <a:avLst/>
            <a:gdLst/>
            <a:ahLst/>
            <a:cxnLst/>
            <a:rect r="r" b="b" t="t" l="l"/>
            <a:pathLst>
              <a:path h="3201119" w="1763525">
                <a:moveTo>
                  <a:pt x="0" y="0"/>
                </a:moveTo>
                <a:lnTo>
                  <a:pt x="1763526" y="0"/>
                </a:lnTo>
                <a:lnTo>
                  <a:pt x="1763526" y="3201119"/>
                </a:lnTo>
                <a:lnTo>
                  <a:pt x="0" y="32011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09765" y="2861214"/>
            <a:ext cx="16947658" cy="4652645"/>
          </a:xfrm>
          <a:custGeom>
            <a:avLst/>
            <a:gdLst/>
            <a:ahLst/>
            <a:cxnLst/>
            <a:rect r="r" b="b" t="t" l="l"/>
            <a:pathLst>
              <a:path h="4652645" w="16947658">
                <a:moveTo>
                  <a:pt x="0" y="0"/>
                </a:moveTo>
                <a:lnTo>
                  <a:pt x="16947658" y="0"/>
                </a:lnTo>
                <a:lnTo>
                  <a:pt x="16947658" y="4652645"/>
                </a:lnTo>
                <a:lnTo>
                  <a:pt x="0" y="465264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6564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249951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36564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249951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636467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022983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636467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022983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01538" y="1776631"/>
            <a:ext cx="15857166" cy="7481669"/>
          </a:xfrm>
          <a:custGeom>
            <a:avLst/>
            <a:gdLst/>
            <a:ahLst/>
            <a:cxnLst/>
            <a:rect r="r" b="b" t="t" l="l"/>
            <a:pathLst>
              <a:path h="7481669" w="15857166">
                <a:moveTo>
                  <a:pt x="0" y="0"/>
                </a:moveTo>
                <a:lnTo>
                  <a:pt x="15857166" y="0"/>
                </a:lnTo>
                <a:lnTo>
                  <a:pt x="15857166" y="7481669"/>
                </a:lnTo>
                <a:lnTo>
                  <a:pt x="0" y="74816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2700000">
            <a:off x="15650970" y="7657741"/>
            <a:ext cx="1763525" cy="3201119"/>
          </a:xfrm>
          <a:custGeom>
            <a:avLst/>
            <a:gdLst/>
            <a:ahLst/>
            <a:cxnLst/>
            <a:rect r="r" b="b" t="t" l="l"/>
            <a:pathLst>
              <a:path h="3201119" w="1763525">
                <a:moveTo>
                  <a:pt x="0" y="0"/>
                </a:moveTo>
                <a:lnTo>
                  <a:pt x="1763526" y="0"/>
                </a:lnTo>
                <a:lnTo>
                  <a:pt x="1763526" y="3201118"/>
                </a:lnTo>
                <a:lnTo>
                  <a:pt x="0" y="32011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617257">
            <a:off x="5458285" y="523092"/>
            <a:ext cx="1932729" cy="2507078"/>
          </a:xfrm>
          <a:custGeom>
            <a:avLst/>
            <a:gdLst/>
            <a:ahLst/>
            <a:cxnLst/>
            <a:rect r="r" b="b" t="t" l="l"/>
            <a:pathLst>
              <a:path h="2507078" w="1932729">
                <a:moveTo>
                  <a:pt x="0" y="0"/>
                </a:moveTo>
                <a:lnTo>
                  <a:pt x="1932729" y="0"/>
                </a:lnTo>
                <a:lnTo>
                  <a:pt x="1932729" y="2507078"/>
                </a:lnTo>
                <a:lnTo>
                  <a:pt x="0" y="25070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274451" y="928804"/>
            <a:ext cx="2748531" cy="2253796"/>
          </a:xfrm>
          <a:custGeom>
            <a:avLst/>
            <a:gdLst/>
            <a:ahLst/>
            <a:cxnLst/>
            <a:rect r="r" b="b" t="t" l="l"/>
            <a:pathLst>
              <a:path h="2253796" w="2748531">
                <a:moveTo>
                  <a:pt x="0" y="0"/>
                </a:moveTo>
                <a:lnTo>
                  <a:pt x="2748532" y="0"/>
                </a:lnTo>
                <a:lnTo>
                  <a:pt x="2748532" y="2253796"/>
                </a:lnTo>
                <a:lnTo>
                  <a:pt x="0" y="22537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6564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249951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36564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249951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636467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022983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636467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022983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81996" y="2085465"/>
            <a:ext cx="14914677" cy="7753141"/>
          </a:xfrm>
          <a:custGeom>
            <a:avLst/>
            <a:gdLst/>
            <a:ahLst/>
            <a:cxnLst/>
            <a:rect r="r" b="b" t="t" l="l"/>
            <a:pathLst>
              <a:path h="7753141" w="14914677">
                <a:moveTo>
                  <a:pt x="0" y="0"/>
                </a:moveTo>
                <a:lnTo>
                  <a:pt x="14914677" y="0"/>
                </a:lnTo>
                <a:lnTo>
                  <a:pt x="14914677" y="7753142"/>
                </a:lnTo>
                <a:lnTo>
                  <a:pt x="0" y="77531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2700000">
            <a:off x="15650970" y="7657741"/>
            <a:ext cx="1763525" cy="3201119"/>
          </a:xfrm>
          <a:custGeom>
            <a:avLst/>
            <a:gdLst/>
            <a:ahLst/>
            <a:cxnLst/>
            <a:rect r="r" b="b" t="t" l="l"/>
            <a:pathLst>
              <a:path h="3201119" w="1763525">
                <a:moveTo>
                  <a:pt x="0" y="0"/>
                </a:moveTo>
                <a:lnTo>
                  <a:pt x="1763526" y="0"/>
                </a:lnTo>
                <a:lnTo>
                  <a:pt x="1763526" y="3201118"/>
                </a:lnTo>
                <a:lnTo>
                  <a:pt x="0" y="32011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158467" y="649733"/>
            <a:ext cx="2748531" cy="2253796"/>
          </a:xfrm>
          <a:custGeom>
            <a:avLst/>
            <a:gdLst/>
            <a:ahLst/>
            <a:cxnLst/>
            <a:rect r="r" b="b" t="t" l="l"/>
            <a:pathLst>
              <a:path h="2253796" w="2748531">
                <a:moveTo>
                  <a:pt x="0" y="0"/>
                </a:moveTo>
                <a:lnTo>
                  <a:pt x="2748532" y="0"/>
                </a:lnTo>
                <a:lnTo>
                  <a:pt x="2748532" y="2253796"/>
                </a:lnTo>
                <a:lnTo>
                  <a:pt x="0" y="22537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617257">
            <a:off x="415631" y="523092"/>
            <a:ext cx="1932729" cy="2507078"/>
          </a:xfrm>
          <a:custGeom>
            <a:avLst/>
            <a:gdLst/>
            <a:ahLst/>
            <a:cxnLst/>
            <a:rect r="r" b="b" t="t" l="l"/>
            <a:pathLst>
              <a:path h="2507078" w="1932729">
                <a:moveTo>
                  <a:pt x="0" y="0"/>
                </a:moveTo>
                <a:lnTo>
                  <a:pt x="1932729" y="0"/>
                </a:lnTo>
                <a:lnTo>
                  <a:pt x="1932729" y="2507078"/>
                </a:lnTo>
                <a:lnTo>
                  <a:pt x="0" y="250707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6564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249951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36564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249951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636467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022983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636467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022983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255954" y="649733"/>
            <a:ext cx="13767029" cy="8981621"/>
          </a:xfrm>
          <a:custGeom>
            <a:avLst/>
            <a:gdLst/>
            <a:ahLst/>
            <a:cxnLst/>
            <a:rect r="r" b="b" t="t" l="l"/>
            <a:pathLst>
              <a:path h="8981621" w="13767029">
                <a:moveTo>
                  <a:pt x="0" y="0"/>
                </a:moveTo>
                <a:lnTo>
                  <a:pt x="13767029" y="0"/>
                </a:lnTo>
                <a:lnTo>
                  <a:pt x="13767029" y="8981621"/>
                </a:lnTo>
                <a:lnTo>
                  <a:pt x="0" y="898162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2346440">
            <a:off x="675484" y="6327807"/>
            <a:ext cx="1763525" cy="3201119"/>
          </a:xfrm>
          <a:custGeom>
            <a:avLst/>
            <a:gdLst/>
            <a:ahLst/>
            <a:cxnLst/>
            <a:rect r="r" b="b" t="t" l="l"/>
            <a:pathLst>
              <a:path h="3201119" w="1763525">
                <a:moveTo>
                  <a:pt x="0" y="0"/>
                </a:moveTo>
                <a:lnTo>
                  <a:pt x="1763525" y="0"/>
                </a:lnTo>
                <a:lnTo>
                  <a:pt x="1763525" y="3201119"/>
                </a:lnTo>
                <a:lnTo>
                  <a:pt x="0" y="32011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784202" y="4013646"/>
            <a:ext cx="3299000" cy="2705180"/>
          </a:xfrm>
          <a:custGeom>
            <a:avLst/>
            <a:gdLst/>
            <a:ahLst/>
            <a:cxnLst/>
            <a:rect r="r" b="b" t="t" l="l"/>
            <a:pathLst>
              <a:path h="2705180" w="3299000">
                <a:moveTo>
                  <a:pt x="0" y="0"/>
                </a:moveTo>
                <a:lnTo>
                  <a:pt x="3299000" y="0"/>
                </a:lnTo>
                <a:lnTo>
                  <a:pt x="3299000" y="2705180"/>
                </a:lnTo>
                <a:lnTo>
                  <a:pt x="0" y="27051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617257">
            <a:off x="1237033" y="244021"/>
            <a:ext cx="1932729" cy="2507078"/>
          </a:xfrm>
          <a:custGeom>
            <a:avLst/>
            <a:gdLst/>
            <a:ahLst/>
            <a:cxnLst/>
            <a:rect r="r" b="b" t="t" l="l"/>
            <a:pathLst>
              <a:path h="2507078" w="1932729">
                <a:moveTo>
                  <a:pt x="0" y="0"/>
                </a:moveTo>
                <a:lnTo>
                  <a:pt x="1932729" y="0"/>
                </a:lnTo>
                <a:lnTo>
                  <a:pt x="1932729" y="2507077"/>
                </a:lnTo>
                <a:lnTo>
                  <a:pt x="0" y="250707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6564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249951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36564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249951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636467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022983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636467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022983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5104113" y="857250"/>
            <a:ext cx="8079773" cy="14605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>
                <a:solidFill>
                  <a:srgbClr val="663800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Our Team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859634" y="3352577"/>
            <a:ext cx="8135420" cy="3741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59856" indent="-379928" lvl="1">
              <a:lnSpc>
                <a:spcPts val="5736"/>
              </a:lnSpc>
              <a:buFont typeface="Arial"/>
              <a:buChar char="•"/>
            </a:pPr>
            <a:r>
              <a:rPr lang="en-US" sz="3519">
                <a:solidFill>
                  <a:srgbClr val="663800"/>
                </a:solidFill>
                <a:latin typeface="Sean Slab Bold"/>
                <a:ea typeface="Sean Slab Bold"/>
                <a:cs typeface="Sean Slab Bold"/>
                <a:sym typeface="Sean Slab Bold"/>
              </a:rPr>
              <a:t>Korina Villanueva</a:t>
            </a:r>
          </a:p>
          <a:p>
            <a:pPr algn="l" marL="759856" indent="-379928" lvl="1">
              <a:lnSpc>
                <a:spcPts val="5736"/>
              </a:lnSpc>
              <a:buFont typeface="Arial"/>
              <a:buChar char="•"/>
            </a:pPr>
            <a:r>
              <a:rPr lang="en-US" sz="3519">
                <a:solidFill>
                  <a:srgbClr val="663800"/>
                </a:solidFill>
                <a:latin typeface="Sean Slab Bold"/>
                <a:ea typeface="Sean Slab Bold"/>
                <a:cs typeface="Sean Slab Bold"/>
                <a:sym typeface="Sean Slab Bold"/>
              </a:rPr>
              <a:t>Cia Rodriguez</a:t>
            </a:r>
          </a:p>
          <a:p>
            <a:pPr algn="l" marL="759856" indent="-379928" lvl="1">
              <a:lnSpc>
                <a:spcPts val="5736"/>
              </a:lnSpc>
              <a:buFont typeface="Arial"/>
              <a:buChar char="•"/>
            </a:pPr>
            <a:r>
              <a:rPr lang="en-US" sz="3519">
                <a:solidFill>
                  <a:srgbClr val="663800"/>
                </a:solidFill>
                <a:latin typeface="Sean Slab Bold"/>
                <a:ea typeface="Sean Slab Bold"/>
                <a:cs typeface="Sean Slab Bold"/>
                <a:sym typeface="Sean Slab Bold"/>
              </a:rPr>
              <a:t>Jamie Chastain</a:t>
            </a:r>
          </a:p>
          <a:p>
            <a:pPr algn="l" marL="759856" indent="-379928" lvl="1">
              <a:lnSpc>
                <a:spcPts val="5736"/>
              </a:lnSpc>
              <a:buFont typeface="Arial"/>
              <a:buChar char="•"/>
            </a:pPr>
            <a:r>
              <a:rPr lang="en-US" sz="3519">
                <a:solidFill>
                  <a:srgbClr val="663800"/>
                </a:solidFill>
                <a:latin typeface="Sean Slab Bold"/>
                <a:ea typeface="Sean Slab Bold"/>
                <a:cs typeface="Sean Slab Bold"/>
                <a:sym typeface="Sean Slab Bold"/>
              </a:rPr>
              <a:t>Benjamin Shah</a:t>
            </a:r>
          </a:p>
          <a:p>
            <a:pPr algn="l" marL="759856" indent="-379928" lvl="1">
              <a:lnSpc>
                <a:spcPts val="5736"/>
              </a:lnSpc>
              <a:buFont typeface="Arial"/>
              <a:buChar char="•"/>
            </a:pPr>
            <a:r>
              <a:rPr lang="en-US" sz="3519">
                <a:solidFill>
                  <a:srgbClr val="663800"/>
                </a:solidFill>
                <a:latin typeface="Sean Slab Bold"/>
                <a:ea typeface="Sean Slab Bold"/>
                <a:cs typeface="Sean Slab Bold"/>
                <a:sym typeface="Sean Slab Bold"/>
              </a:rPr>
              <a:t>Jacqueline Thompson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743752" y="21662"/>
            <a:ext cx="15188694" cy="9988389"/>
          </a:xfrm>
          <a:custGeom>
            <a:avLst/>
            <a:gdLst/>
            <a:ahLst/>
            <a:cxnLst/>
            <a:rect r="r" b="b" t="t" l="l"/>
            <a:pathLst>
              <a:path h="9988389" w="15188694">
                <a:moveTo>
                  <a:pt x="0" y="0"/>
                </a:moveTo>
                <a:lnTo>
                  <a:pt x="15188694" y="0"/>
                </a:lnTo>
                <a:lnTo>
                  <a:pt x="15188694" y="9988389"/>
                </a:lnTo>
                <a:lnTo>
                  <a:pt x="0" y="99883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617257">
            <a:off x="-516222" y="6562349"/>
            <a:ext cx="3089843" cy="4008051"/>
          </a:xfrm>
          <a:custGeom>
            <a:avLst/>
            <a:gdLst/>
            <a:ahLst/>
            <a:cxnLst/>
            <a:rect r="r" b="b" t="t" l="l"/>
            <a:pathLst>
              <a:path h="4008051" w="3089843">
                <a:moveTo>
                  <a:pt x="0" y="0"/>
                </a:moveTo>
                <a:lnTo>
                  <a:pt x="3089844" y="0"/>
                </a:lnTo>
                <a:lnTo>
                  <a:pt x="3089844" y="4008051"/>
                </a:lnTo>
                <a:lnTo>
                  <a:pt x="0" y="40080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6022983" y="7387058"/>
            <a:ext cx="2389039" cy="2358633"/>
          </a:xfrm>
          <a:custGeom>
            <a:avLst/>
            <a:gdLst/>
            <a:ahLst/>
            <a:cxnLst/>
            <a:rect r="r" b="b" t="t" l="l"/>
            <a:pathLst>
              <a:path h="2358633" w="2389039">
                <a:moveTo>
                  <a:pt x="0" y="0"/>
                </a:moveTo>
                <a:lnTo>
                  <a:pt x="2389039" y="0"/>
                </a:lnTo>
                <a:lnTo>
                  <a:pt x="2389039" y="2358633"/>
                </a:lnTo>
                <a:lnTo>
                  <a:pt x="0" y="23586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2700000">
            <a:off x="16748269" y="1157156"/>
            <a:ext cx="1464288" cy="2657948"/>
          </a:xfrm>
          <a:custGeom>
            <a:avLst/>
            <a:gdLst/>
            <a:ahLst/>
            <a:cxnLst/>
            <a:rect r="r" b="b" t="t" l="l"/>
            <a:pathLst>
              <a:path h="2657948" w="1464288">
                <a:moveTo>
                  <a:pt x="0" y="0"/>
                </a:moveTo>
                <a:lnTo>
                  <a:pt x="1464288" y="0"/>
                </a:lnTo>
                <a:lnTo>
                  <a:pt x="1464288" y="2657949"/>
                </a:lnTo>
                <a:lnTo>
                  <a:pt x="0" y="26579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-136564" y="1743945"/>
            <a:ext cx="3014213" cy="2471654"/>
          </a:xfrm>
          <a:custGeom>
            <a:avLst/>
            <a:gdLst/>
            <a:ahLst/>
            <a:cxnLst/>
            <a:rect r="r" b="b" t="t" l="l"/>
            <a:pathLst>
              <a:path h="2471654" w="3014213">
                <a:moveTo>
                  <a:pt x="0" y="0"/>
                </a:moveTo>
                <a:lnTo>
                  <a:pt x="3014212" y="0"/>
                </a:lnTo>
                <a:lnTo>
                  <a:pt x="3014212" y="2471654"/>
                </a:lnTo>
                <a:lnTo>
                  <a:pt x="0" y="247165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6564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249951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36564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249951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636467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022983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636467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022983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633979" y="1028700"/>
            <a:ext cx="13210186" cy="8862834"/>
          </a:xfrm>
          <a:custGeom>
            <a:avLst/>
            <a:gdLst/>
            <a:ahLst/>
            <a:cxnLst/>
            <a:rect r="r" b="b" t="t" l="l"/>
            <a:pathLst>
              <a:path h="8862834" w="13210186">
                <a:moveTo>
                  <a:pt x="0" y="0"/>
                </a:moveTo>
                <a:lnTo>
                  <a:pt x="13210186" y="0"/>
                </a:lnTo>
                <a:lnTo>
                  <a:pt x="13210186" y="8862834"/>
                </a:lnTo>
                <a:lnTo>
                  <a:pt x="0" y="88628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742027" y="1656229"/>
            <a:ext cx="3190419" cy="4114800"/>
          </a:xfrm>
          <a:custGeom>
            <a:avLst/>
            <a:gdLst/>
            <a:ahLst/>
            <a:cxnLst/>
            <a:rect r="r" b="b" t="t" l="l"/>
            <a:pathLst>
              <a:path h="4114800" w="3190419">
                <a:moveTo>
                  <a:pt x="0" y="0"/>
                </a:moveTo>
                <a:lnTo>
                  <a:pt x="3190419" y="0"/>
                </a:lnTo>
                <a:lnTo>
                  <a:pt x="31904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808507" y="310264"/>
            <a:ext cx="3625813" cy="2973167"/>
          </a:xfrm>
          <a:custGeom>
            <a:avLst/>
            <a:gdLst/>
            <a:ahLst/>
            <a:cxnLst/>
            <a:rect r="r" b="b" t="t" l="l"/>
            <a:pathLst>
              <a:path h="2973167" w="3625813">
                <a:moveTo>
                  <a:pt x="0" y="0"/>
                </a:moveTo>
                <a:lnTo>
                  <a:pt x="3625812" y="0"/>
                </a:lnTo>
                <a:lnTo>
                  <a:pt x="3625812" y="2973166"/>
                </a:lnTo>
                <a:lnTo>
                  <a:pt x="0" y="29731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3155085">
            <a:off x="2695506" y="6393950"/>
            <a:ext cx="1690649" cy="3068834"/>
          </a:xfrm>
          <a:custGeom>
            <a:avLst/>
            <a:gdLst/>
            <a:ahLst/>
            <a:cxnLst/>
            <a:rect r="r" b="b" t="t" l="l"/>
            <a:pathLst>
              <a:path h="3068834" w="1690649">
                <a:moveTo>
                  <a:pt x="0" y="0"/>
                </a:moveTo>
                <a:lnTo>
                  <a:pt x="1690649" y="0"/>
                </a:lnTo>
                <a:lnTo>
                  <a:pt x="1690649" y="3068834"/>
                </a:lnTo>
                <a:lnTo>
                  <a:pt x="0" y="30688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269253">
            <a:off x="12770141" y="7162761"/>
            <a:ext cx="2341477" cy="3037293"/>
          </a:xfrm>
          <a:custGeom>
            <a:avLst/>
            <a:gdLst/>
            <a:ahLst/>
            <a:cxnLst/>
            <a:rect r="r" b="b" t="t" l="l"/>
            <a:pathLst>
              <a:path h="3037293" w="2341477">
                <a:moveTo>
                  <a:pt x="0" y="0"/>
                </a:moveTo>
                <a:lnTo>
                  <a:pt x="2341477" y="0"/>
                </a:lnTo>
                <a:lnTo>
                  <a:pt x="2341477" y="3037293"/>
                </a:lnTo>
                <a:lnTo>
                  <a:pt x="0" y="303729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2633979" y="3757682"/>
            <a:ext cx="12858040" cy="3214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Děkujeme </a:t>
            </a:r>
          </a:p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za pozornost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6564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249951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36564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249951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636467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022983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636467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022983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53765" y="1112460"/>
            <a:ext cx="15623371" cy="8040002"/>
          </a:xfrm>
          <a:custGeom>
            <a:avLst/>
            <a:gdLst/>
            <a:ahLst/>
            <a:cxnLst/>
            <a:rect r="r" b="b" t="t" l="l"/>
            <a:pathLst>
              <a:path h="8040002" w="15623371">
                <a:moveTo>
                  <a:pt x="0" y="0"/>
                </a:moveTo>
                <a:lnTo>
                  <a:pt x="15623371" y="0"/>
                </a:lnTo>
                <a:lnTo>
                  <a:pt x="15623371" y="8040002"/>
                </a:lnTo>
                <a:lnTo>
                  <a:pt x="0" y="80400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843853" y="537274"/>
            <a:ext cx="2955398" cy="2423426"/>
          </a:xfrm>
          <a:custGeom>
            <a:avLst/>
            <a:gdLst/>
            <a:ahLst/>
            <a:cxnLst/>
            <a:rect r="r" b="b" t="t" l="l"/>
            <a:pathLst>
              <a:path h="2423426" w="2955398">
                <a:moveTo>
                  <a:pt x="0" y="0"/>
                </a:moveTo>
                <a:lnTo>
                  <a:pt x="2955398" y="0"/>
                </a:lnTo>
                <a:lnTo>
                  <a:pt x="2955398" y="2423427"/>
                </a:lnTo>
                <a:lnTo>
                  <a:pt x="0" y="24234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2384228">
            <a:off x="912883" y="6347165"/>
            <a:ext cx="881763" cy="1600559"/>
          </a:xfrm>
          <a:custGeom>
            <a:avLst/>
            <a:gdLst/>
            <a:ahLst/>
            <a:cxnLst/>
            <a:rect r="r" b="b" t="t" l="l"/>
            <a:pathLst>
              <a:path h="1600559" w="881763">
                <a:moveTo>
                  <a:pt x="0" y="0"/>
                </a:moveTo>
                <a:lnTo>
                  <a:pt x="881763" y="0"/>
                </a:lnTo>
                <a:lnTo>
                  <a:pt x="881763" y="1600559"/>
                </a:lnTo>
                <a:lnTo>
                  <a:pt x="0" y="16005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617257">
            <a:off x="16010772" y="7299875"/>
            <a:ext cx="1932729" cy="2507078"/>
          </a:xfrm>
          <a:custGeom>
            <a:avLst/>
            <a:gdLst/>
            <a:ahLst/>
            <a:cxnLst/>
            <a:rect r="r" b="b" t="t" l="l"/>
            <a:pathLst>
              <a:path h="2507078" w="1932729">
                <a:moveTo>
                  <a:pt x="0" y="0"/>
                </a:moveTo>
                <a:lnTo>
                  <a:pt x="1932729" y="0"/>
                </a:lnTo>
                <a:lnTo>
                  <a:pt x="1932729" y="2507078"/>
                </a:lnTo>
                <a:lnTo>
                  <a:pt x="0" y="250707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6564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249951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36564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249951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636467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022983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636467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022983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28700" y="1981275"/>
            <a:ext cx="15726887" cy="6533717"/>
          </a:xfrm>
          <a:custGeom>
            <a:avLst/>
            <a:gdLst/>
            <a:ahLst/>
            <a:cxnLst/>
            <a:rect r="r" b="b" t="t" l="l"/>
            <a:pathLst>
              <a:path h="6533717" w="15726887">
                <a:moveTo>
                  <a:pt x="0" y="0"/>
                </a:moveTo>
                <a:lnTo>
                  <a:pt x="15726887" y="0"/>
                </a:lnTo>
                <a:lnTo>
                  <a:pt x="15726887" y="6533717"/>
                </a:lnTo>
                <a:lnTo>
                  <a:pt x="0" y="65337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6133545" y="7769604"/>
            <a:ext cx="2251509" cy="2222854"/>
          </a:xfrm>
          <a:custGeom>
            <a:avLst/>
            <a:gdLst/>
            <a:ahLst/>
            <a:cxnLst/>
            <a:rect r="r" b="b" t="t" l="l"/>
            <a:pathLst>
              <a:path h="2222854" w="2251509">
                <a:moveTo>
                  <a:pt x="0" y="0"/>
                </a:moveTo>
                <a:lnTo>
                  <a:pt x="2251510" y="0"/>
                </a:lnTo>
                <a:lnTo>
                  <a:pt x="2251510" y="2222854"/>
                </a:lnTo>
                <a:lnTo>
                  <a:pt x="0" y="22228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2700000">
            <a:off x="15813209" y="380716"/>
            <a:ext cx="1763525" cy="3201119"/>
          </a:xfrm>
          <a:custGeom>
            <a:avLst/>
            <a:gdLst/>
            <a:ahLst/>
            <a:cxnLst/>
            <a:rect r="r" b="b" t="t" l="l"/>
            <a:pathLst>
              <a:path h="3201119" w="1763525">
                <a:moveTo>
                  <a:pt x="0" y="0"/>
                </a:moveTo>
                <a:lnTo>
                  <a:pt x="1763526" y="0"/>
                </a:lnTo>
                <a:lnTo>
                  <a:pt x="1763526" y="3201118"/>
                </a:lnTo>
                <a:lnTo>
                  <a:pt x="0" y="32011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324822" y="-183013"/>
            <a:ext cx="2955398" cy="2423426"/>
          </a:xfrm>
          <a:custGeom>
            <a:avLst/>
            <a:gdLst/>
            <a:ahLst/>
            <a:cxnLst/>
            <a:rect r="r" b="b" t="t" l="l"/>
            <a:pathLst>
              <a:path h="2423426" w="2955398">
                <a:moveTo>
                  <a:pt x="0" y="0"/>
                </a:moveTo>
                <a:lnTo>
                  <a:pt x="2955398" y="0"/>
                </a:lnTo>
                <a:lnTo>
                  <a:pt x="2955398" y="2423426"/>
                </a:lnTo>
                <a:lnTo>
                  <a:pt x="0" y="24234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617257">
            <a:off x="186513" y="7627492"/>
            <a:ext cx="1932729" cy="2507078"/>
          </a:xfrm>
          <a:custGeom>
            <a:avLst/>
            <a:gdLst/>
            <a:ahLst/>
            <a:cxnLst/>
            <a:rect r="r" b="b" t="t" l="l"/>
            <a:pathLst>
              <a:path h="2507078" w="1932729">
                <a:moveTo>
                  <a:pt x="0" y="0"/>
                </a:moveTo>
                <a:lnTo>
                  <a:pt x="1932729" y="0"/>
                </a:lnTo>
                <a:lnTo>
                  <a:pt x="1932729" y="2507078"/>
                </a:lnTo>
                <a:lnTo>
                  <a:pt x="0" y="250707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6564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249951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36564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249951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636467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022983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636467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022983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324822" y="-183013"/>
            <a:ext cx="2955398" cy="2423426"/>
          </a:xfrm>
          <a:custGeom>
            <a:avLst/>
            <a:gdLst/>
            <a:ahLst/>
            <a:cxnLst/>
            <a:rect r="r" b="b" t="t" l="l"/>
            <a:pathLst>
              <a:path h="2423426" w="2955398">
                <a:moveTo>
                  <a:pt x="0" y="0"/>
                </a:moveTo>
                <a:lnTo>
                  <a:pt x="2955398" y="0"/>
                </a:lnTo>
                <a:lnTo>
                  <a:pt x="2955398" y="2423426"/>
                </a:lnTo>
                <a:lnTo>
                  <a:pt x="0" y="24234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2700000">
            <a:off x="16377537" y="-278001"/>
            <a:ext cx="1763525" cy="3201119"/>
          </a:xfrm>
          <a:custGeom>
            <a:avLst/>
            <a:gdLst/>
            <a:ahLst/>
            <a:cxnLst/>
            <a:rect r="r" b="b" t="t" l="l"/>
            <a:pathLst>
              <a:path h="3201119" w="1763525">
                <a:moveTo>
                  <a:pt x="0" y="0"/>
                </a:moveTo>
                <a:lnTo>
                  <a:pt x="1763526" y="0"/>
                </a:lnTo>
                <a:lnTo>
                  <a:pt x="1763526" y="3201119"/>
                </a:lnTo>
                <a:lnTo>
                  <a:pt x="0" y="32011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617257">
            <a:off x="-116488" y="7837621"/>
            <a:ext cx="1932729" cy="2507078"/>
          </a:xfrm>
          <a:custGeom>
            <a:avLst/>
            <a:gdLst/>
            <a:ahLst/>
            <a:cxnLst/>
            <a:rect r="r" b="b" t="t" l="l"/>
            <a:pathLst>
              <a:path h="2507078" w="1932729">
                <a:moveTo>
                  <a:pt x="0" y="0"/>
                </a:moveTo>
                <a:lnTo>
                  <a:pt x="1932728" y="0"/>
                </a:lnTo>
                <a:lnTo>
                  <a:pt x="1932728" y="2507077"/>
                </a:lnTo>
                <a:lnTo>
                  <a:pt x="0" y="25070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5770035" y="7685190"/>
            <a:ext cx="2946206" cy="2908709"/>
          </a:xfrm>
          <a:custGeom>
            <a:avLst/>
            <a:gdLst/>
            <a:ahLst/>
            <a:cxnLst/>
            <a:rect r="r" b="b" t="t" l="l"/>
            <a:pathLst>
              <a:path h="2908709" w="2946206">
                <a:moveTo>
                  <a:pt x="0" y="0"/>
                </a:moveTo>
                <a:lnTo>
                  <a:pt x="2946205" y="0"/>
                </a:lnTo>
                <a:lnTo>
                  <a:pt x="2946205" y="2908709"/>
                </a:lnTo>
                <a:lnTo>
                  <a:pt x="0" y="29087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028700" y="2847836"/>
            <a:ext cx="15933025" cy="4507150"/>
          </a:xfrm>
          <a:custGeom>
            <a:avLst/>
            <a:gdLst/>
            <a:ahLst/>
            <a:cxnLst/>
            <a:rect r="r" b="b" t="t" l="l"/>
            <a:pathLst>
              <a:path h="4507150" w="15933025">
                <a:moveTo>
                  <a:pt x="0" y="0"/>
                </a:moveTo>
                <a:lnTo>
                  <a:pt x="15933025" y="0"/>
                </a:lnTo>
                <a:lnTo>
                  <a:pt x="15933025" y="4507150"/>
                </a:lnTo>
                <a:lnTo>
                  <a:pt x="0" y="450715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6564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249951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36564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249951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636467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022983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636467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022983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324822" y="-183013"/>
            <a:ext cx="2955398" cy="2423426"/>
          </a:xfrm>
          <a:custGeom>
            <a:avLst/>
            <a:gdLst/>
            <a:ahLst/>
            <a:cxnLst/>
            <a:rect r="r" b="b" t="t" l="l"/>
            <a:pathLst>
              <a:path h="2423426" w="2955398">
                <a:moveTo>
                  <a:pt x="0" y="0"/>
                </a:moveTo>
                <a:lnTo>
                  <a:pt x="2955398" y="0"/>
                </a:lnTo>
                <a:lnTo>
                  <a:pt x="2955398" y="2423426"/>
                </a:lnTo>
                <a:lnTo>
                  <a:pt x="0" y="24234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2700000">
            <a:off x="16377537" y="-278001"/>
            <a:ext cx="1763525" cy="3201119"/>
          </a:xfrm>
          <a:custGeom>
            <a:avLst/>
            <a:gdLst/>
            <a:ahLst/>
            <a:cxnLst/>
            <a:rect r="r" b="b" t="t" l="l"/>
            <a:pathLst>
              <a:path h="3201119" w="1763525">
                <a:moveTo>
                  <a:pt x="0" y="0"/>
                </a:moveTo>
                <a:lnTo>
                  <a:pt x="1763526" y="0"/>
                </a:lnTo>
                <a:lnTo>
                  <a:pt x="1763526" y="3201119"/>
                </a:lnTo>
                <a:lnTo>
                  <a:pt x="0" y="32011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617257">
            <a:off x="186513" y="7627492"/>
            <a:ext cx="1932729" cy="2507078"/>
          </a:xfrm>
          <a:custGeom>
            <a:avLst/>
            <a:gdLst/>
            <a:ahLst/>
            <a:cxnLst/>
            <a:rect r="r" b="b" t="t" l="l"/>
            <a:pathLst>
              <a:path h="2507078" w="1932729">
                <a:moveTo>
                  <a:pt x="0" y="0"/>
                </a:moveTo>
                <a:lnTo>
                  <a:pt x="1932729" y="0"/>
                </a:lnTo>
                <a:lnTo>
                  <a:pt x="1932729" y="2507078"/>
                </a:lnTo>
                <a:lnTo>
                  <a:pt x="0" y="25070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5504033" y="7588420"/>
            <a:ext cx="2946206" cy="2908709"/>
          </a:xfrm>
          <a:custGeom>
            <a:avLst/>
            <a:gdLst/>
            <a:ahLst/>
            <a:cxnLst/>
            <a:rect r="r" b="b" t="t" l="l"/>
            <a:pathLst>
              <a:path h="2908709" w="2946206">
                <a:moveTo>
                  <a:pt x="0" y="0"/>
                </a:moveTo>
                <a:lnTo>
                  <a:pt x="2946206" y="0"/>
                </a:lnTo>
                <a:lnTo>
                  <a:pt x="2946206" y="2908709"/>
                </a:lnTo>
                <a:lnTo>
                  <a:pt x="0" y="29087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818543" y="1208247"/>
            <a:ext cx="12593083" cy="7834528"/>
          </a:xfrm>
          <a:custGeom>
            <a:avLst/>
            <a:gdLst/>
            <a:ahLst/>
            <a:cxnLst/>
            <a:rect r="r" b="b" t="t" l="l"/>
            <a:pathLst>
              <a:path h="7834528" w="12593083">
                <a:moveTo>
                  <a:pt x="0" y="0"/>
                </a:moveTo>
                <a:lnTo>
                  <a:pt x="12593082" y="0"/>
                </a:lnTo>
                <a:lnTo>
                  <a:pt x="12593082" y="7834527"/>
                </a:lnTo>
                <a:lnTo>
                  <a:pt x="0" y="783452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6564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249951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36564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249951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636467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022983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636467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022983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43513" y="1653413"/>
            <a:ext cx="15915787" cy="6844785"/>
          </a:xfrm>
          <a:custGeom>
            <a:avLst/>
            <a:gdLst/>
            <a:ahLst/>
            <a:cxnLst/>
            <a:rect r="r" b="b" t="t" l="l"/>
            <a:pathLst>
              <a:path h="6844785" w="15915787">
                <a:moveTo>
                  <a:pt x="0" y="0"/>
                </a:moveTo>
                <a:lnTo>
                  <a:pt x="15915787" y="0"/>
                </a:lnTo>
                <a:lnTo>
                  <a:pt x="15915787" y="6844785"/>
                </a:lnTo>
                <a:lnTo>
                  <a:pt x="0" y="68447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617257">
            <a:off x="186513" y="7627492"/>
            <a:ext cx="1932729" cy="2507078"/>
          </a:xfrm>
          <a:custGeom>
            <a:avLst/>
            <a:gdLst/>
            <a:ahLst/>
            <a:cxnLst/>
            <a:rect r="r" b="b" t="t" l="l"/>
            <a:pathLst>
              <a:path h="2507078" w="1932729">
                <a:moveTo>
                  <a:pt x="0" y="0"/>
                </a:moveTo>
                <a:lnTo>
                  <a:pt x="1932729" y="0"/>
                </a:lnTo>
                <a:lnTo>
                  <a:pt x="1932729" y="2507078"/>
                </a:lnTo>
                <a:lnTo>
                  <a:pt x="0" y="25070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617435" y="7712916"/>
            <a:ext cx="2946206" cy="2908709"/>
          </a:xfrm>
          <a:custGeom>
            <a:avLst/>
            <a:gdLst/>
            <a:ahLst/>
            <a:cxnLst/>
            <a:rect r="r" b="b" t="t" l="l"/>
            <a:pathLst>
              <a:path h="2908709" w="2946206">
                <a:moveTo>
                  <a:pt x="0" y="0"/>
                </a:moveTo>
                <a:lnTo>
                  <a:pt x="2946205" y="0"/>
                </a:lnTo>
                <a:lnTo>
                  <a:pt x="2946205" y="2908709"/>
                </a:lnTo>
                <a:lnTo>
                  <a:pt x="0" y="29087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2700000">
            <a:off x="16377537" y="-278001"/>
            <a:ext cx="1763525" cy="3201119"/>
          </a:xfrm>
          <a:custGeom>
            <a:avLst/>
            <a:gdLst/>
            <a:ahLst/>
            <a:cxnLst/>
            <a:rect r="r" b="b" t="t" l="l"/>
            <a:pathLst>
              <a:path h="3201119" w="1763525">
                <a:moveTo>
                  <a:pt x="0" y="0"/>
                </a:moveTo>
                <a:lnTo>
                  <a:pt x="1763526" y="0"/>
                </a:lnTo>
                <a:lnTo>
                  <a:pt x="1763526" y="3201119"/>
                </a:lnTo>
                <a:lnTo>
                  <a:pt x="0" y="32011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-324822" y="-183013"/>
            <a:ext cx="2955398" cy="2423426"/>
          </a:xfrm>
          <a:custGeom>
            <a:avLst/>
            <a:gdLst/>
            <a:ahLst/>
            <a:cxnLst/>
            <a:rect r="r" b="b" t="t" l="l"/>
            <a:pathLst>
              <a:path h="2423426" w="2955398">
                <a:moveTo>
                  <a:pt x="0" y="0"/>
                </a:moveTo>
                <a:lnTo>
                  <a:pt x="2955398" y="0"/>
                </a:lnTo>
                <a:lnTo>
                  <a:pt x="2955398" y="2423426"/>
                </a:lnTo>
                <a:lnTo>
                  <a:pt x="0" y="24234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6564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249951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36564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249951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636467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022983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636467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022983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617257">
            <a:off x="186513" y="7627492"/>
            <a:ext cx="1932729" cy="2507078"/>
          </a:xfrm>
          <a:custGeom>
            <a:avLst/>
            <a:gdLst/>
            <a:ahLst/>
            <a:cxnLst/>
            <a:rect r="r" b="b" t="t" l="l"/>
            <a:pathLst>
              <a:path h="2507078" w="1932729">
                <a:moveTo>
                  <a:pt x="0" y="0"/>
                </a:moveTo>
                <a:lnTo>
                  <a:pt x="1932729" y="0"/>
                </a:lnTo>
                <a:lnTo>
                  <a:pt x="1932729" y="2507078"/>
                </a:lnTo>
                <a:lnTo>
                  <a:pt x="0" y="25070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6022983" y="7803946"/>
            <a:ext cx="2946206" cy="2908709"/>
          </a:xfrm>
          <a:custGeom>
            <a:avLst/>
            <a:gdLst/>
            <a:ahLst/>
            <a:cxnLst/>
            <a:rect r="r" b="b" t="t" l="l"/>
            <a:pathLst>
              <a:path h="2908709" w="2946206">
                <a:moveTo>
                  <a:pt x="0" y="0"/>
                </a:moveTo>
                <a:lnTo>
                  <a:pt x="2946205" y="0"/>
                </a:lnTo>
                <a:lnTo>
                  <a:pt x="2946205" y="2908708"/>
                </a:lnTo>
                <a:lnTo>
                  <a:pt x="0" y="29087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327575" y="1147957"/>
            <a:ext cx="13878658" cy="7852017"/>
          </a:xfrm>
          <a:custGeom>
            <a:avLst/>
            <a:gdLst/>
            <a:ahLst/>
            <a:cxnLst/>
            <a:rect r="r" b="b" t="t" l="l"/>
            <a:pathLst>
              <a:path h="7852017" w="13878658">
                <a:moveTo>
                  <a:pt x="0" y="0"/>
                </a:moveTo>
                <a:lnTo>
                  <a:pt x="13878658" y="0"/>
                </a:lnTo>
                <a:lnTo>
                  <a:pt x="13878658" y="7852017"/>
                </a:lnTo>
                <a:lnTo>
                  <a:pt x="0" y="785201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2700000">
            <a:off x="16332159" y="154707"/>
            <a:ext cx="1763525" cy="3201119"/>
          </a:xfrm>
          <a:custGeom>
            <a:avLst/>
            <a:gdLst/>
            <a:ahLst/>
            <a:cxnLst/>
            <a:rect r="r" b="b" t="t" l="l"/>
            <a:pathLst>
              <a:path h="3201119" w="1763525">
                <a:moveTo>
                  <a:pt x="0" y="0"/>
                </a:moveTo>
                <a:lnTo>
                  <a:pt x="1763525" y="0"/>
                </a:lnTo>
                <a:lnTo>
                  <a:pt x="1763525" y="3201119"/>
                </a:lnTo>
                <a:lnTo>
                  <a:pt x="0" y="320111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0" y="2175830"/>
            <a:ext cx="2955398" cy="2423426"/>
          </a:xfrm>
          <a:custGeom>
            <a:avLst/>
            <a:gdLst/>
            <a:ahLst/>
            <a:cxnLst/>
            <a:rect r="r" b="b" t="t" l="l"/>
            <a:pathLst>
              <a:path h="2423426" w="2955398">
                <a:moveTo>
                  <a:pt x="0" y="0"/>
                </a:moveTo>
                <a:lnTo>
                  <a:pt x="2955398" y="0"/>
                </a:lnTo>
                <a:lnTo>
                  <a:pt x="2955398" y="2423427"/>
                </a:lnTo>
                <a:lnTo>
                  <a:pt x="0" y="2423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8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6564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249951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36564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249951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636467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022983" y="-153902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636467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6" y="0"/>
                </a:lnTo>
                <a:lnTo>
                  <a:pt x="5386516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022983" y="5235109"/>
            <a:ext cx="5386516" cy="5386516"/>
          </a:xfrm>
          <a:custGeom>
            <a:avLst/>
            <a:gdLst/>
            <a:ahLst/>
            <a:cxnLst/>
            <a:rect r="r" b="b" t="t" l="l"/>
            <a:pathLst>
              <a:path h="5386516" w="5386516">
                <a:moveTo>
                  <a:pt x="0" y="0"/>
                </a:moveTo>
                <a:lnTo>
                  <a:pt x="5386515" y="0"/>
                </a:lnTo>
                <a:lnTo>
                  <a:pt x="5386515" y="5386516"/>
                </a:lnTo>
                <a:lnTo>
                  <a:pt x="0" y="538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324822" y="-183013"/>
            <a:ext cx="2955398" cy="2423426"/>
          </a:xfrm>
          <a:custGeom>
            <a:avLst/>
            <a:gdLst/>
            <a:ahLst/>
            <a:cxnLst/>
            <a:rect r="r" b="b" t="t" l="l"/>
            <a:pathLst>
              <a:path h="2423426" w="2955398">
                <a:moveTo>
                  <a:pt x="0" y="0"/>
                </a:moveTo>
                <a:lnTo>
                  <a:pt x="2955398" y="0"/>
                </a:lnTo>
                <a:lnTo>
                  <a:pt x="2955398" y="2423426"/>
                </a:lnTo>
                <a:lnTo>
                  <a:pt x="0" y="24234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2700000">
            <a:off x="16377537" y="-278001"/>
            <a:ext cx="1763525" cy="3201119"/>
          </a:xfrm>
          <a:custGeom>
            <a:avLst/>
            <a:gdLst/>
            <a:ahLst/>
            <a:cxnLst/>
            <a:rect r="r" b="b" t="t" l="l"/>
            <a:pathLst>
              <a:path h="3201119" w="1763525">
                <a:moveTo>
                  <a:pt x="0" y="0"/>
                </a:moveTo>
                <a:lnTo>
                  <a:pt x="1763526" y="0"/>
                </a:lnTo>
                <a:lnTo>
                  <a:pt x="1763526" y="3201119"/>
                </a:lnTo>
                <a:lnTo>
                  <a:pt x="0" y="32011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617257">
            <a:off x="186513" y="7627492"/>
            <a:ext cx="1932729" cy="2507078"/>
          </a:xfrm>
          <a:custGeom>
            <a:avLst/>
            <a:gdLst/>
            <a:ahLst/>
            <a:cxnLst/>
            <a:rect r="r" b="b" t="t" l="l"/>
            <a:pathLst>
              <a:path h="2507078" w="1932729">
                <a:moveTo>
                  <a:pt x="0" y="0"/>
                </a:moveTo>
                <a:lnTo>
                  <a:pt x="1932729" y="0"/>
                </a:lnTo>
                <a:lnTo>
                  <a:pt x="1932729" y="2507078"/>
                </a:lnTo>
                <a:lnTo>
                  <a:pt x="0" y="25070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5504033" y="7588420"/>
            <a:ext cx="2946206" cy="2908709"/>
          </a:xfrm>
          <a:custGeom>
            <a:avLst/>
            <a:gdLst/>
            <a:ahLst/>
            <a:cxnLst/>
            <a:rect r="r" b="b" t="t" l="l"/>
            <a:pathLst>
              <a:path h="2908709" w="2946206">
                <a:moveTo>
                  <a:pt x="0" y="0"/>
                </a:moveTo>
                <a:lnTo>
                  <a:pt x="2946206" y="0"/>
                </a:lnTo>
                <a:lnTo>
                  <a:pt x="2946206" y="2908709"/>
                </a:lnTo>
                <a:lnTo>
                  <a:pt x="0" y="29087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3245564" y="377958"/>
            <a:ext cx="11772579" cy="9511457"/>
          </a:xfrm>
          <a:custGeom>
            <a:avLst/>
            <a:gdLst/>
            <a:ahLst/>
            <a:cxnLst/>
            <a:rect r="r" b="b" t="t" l="l"/>
            <a:pathLst>
              <a:path h="9511457" w="11772579">
                <a:moveTo>
                  <a:pt x="0" y="0"/>
                </a:moveTo>
                <a:lnTo>
                  <a:pt x="11772580" y="0"/>
                </a:lnTo>
                <a:lnTo>
                  <a:pt x="11772580" y="9511458"/>
                </a:lnTo>
                <a:lnTo>
                  <a:pt x="0" y="951145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DAGShnGIRMs</dc:identifier>
  <dcterms:modified xsi:type="dcterms:W3CDTF">2011-08-01T06:04:30Z</dcterms:modified>
  <cp:revision>1</cp:revision>
  <dc:title>Beige and Brown Illustration Vintage Project History Presentation</dc:title>
</cp:coreProperties>
</file>